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72" r:id="rId2"/>
    <p:sldId id="256" r:id="rId3"/>
    <p:sldId id="257" r:id="rId4"/>
    <p:sldId id="276" r:id="rId5"/>
    <p:sldId id="273" r:id="rId6"/>
    <p:sldId id="274" r:id="rId7"/>
    <p:sldId id="277" r:id="rId8"/>
    <p:sldId id="260"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281" autoAdjust="0"/>
  </p:normalViewPr>
  <p:slideViewPr>
    <p:cSldViewPr snapToGrid="0">
      <p:cViewPr varScale="1">
        <p:scale>
          <a:sx n="67" d="100"/>
          <a:sy n="67" d="100"/>
        </p:scale>
        <p:origin x="119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theme" Target="theme/theme1.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viewProps" Target="viewProps.xml" /><Relationship Id="rId2" Type="http://schemas.openxmlformats.org/officeDocument/2006/relationships/slide" Target="slides/slid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presProps" Target="presProps.xml" /><Relationship Id="rId5" Type="http://schemas.openxmlformats.org/officeDocument/2006/relationships/slide" Target="slides/slide4.xml" /><Relationship Id="rId10" Type="http://schemas.openxmlformats.org/officeDocument/2006/relationships/notesMaster" Target="notesMasters/notesMaster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tableStyles" Target="tableStyle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CBEE6-3F6F-44C4-B03B-78EBD14FFD9C}" type="datetimeFigureOut">
              <a:rPr lang="en-IN" smtClean="0"/>
              <a:t>28-08-2021</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63BB3C-CA46-4005-999B-CD99E5E85069}" type="slidenum">
              <a:rPr lang="en-IN" smtClean="0"/>
              <a:t>‹#›</a:t>
            </a:fld>
            <a:endParaRPr lang="en-IN"/>
          </a:p>
        </p:txBody>
      </p:sp>
    </p:spTree>
    <p:extLst>
      <p:ext uri="{BB962C8B-B14F-4D97-AF65-F5344CB8AC3E}">
        <p14:creationId xmlns:p14="http://schemas.microsoft.com/office/powerpoint/2010/main" val="63941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Now Teacher will ask the question from students</a:t>
            </a:r>
          </a:p>
          <a:p>
            <a:r>
              <a:rPr lang="en-IN" dirty="0"/>
              <a:t> 1: in what age you can start practice for any game?</a:t>
            </a:r>
          </a:p>
          <a:p>
            <a:r>
              <a:rPr lang="en-IN" dirty="0"/>
              <a:t> 2: In what age </a:t>
            </a:r>
            <a:r>
              <a:rPr lang="en-IN" dirty="0" err="1"/>
              <a:t>Dhyan</a:t>
            </a:r>
            <a:r>
              <a:rPr lang="en-IN" dirty="0"/>
              <a:t> Chand started to play? </a:t>
            </a:r>
          </a:p>
          <a:p>
            <a:r>
              <a:rPr lang="en-IN" dirty="0"/>
              <a:t>3: in what age he joined Army ?</a:t>
            </a:r>
          </a:p>
          <a:p>
            <a:r>
              <a:rPr lang="en-IN" dirty="0"/>
              <a:t>4: What is the mantra </a:t>
            </a:r>
            <a:r>
              <a:rPr lang="en-IN"/>
              <a:t>of success?</a:t>
            </a:r>
          </a:p>
          <a:p>
            <a:r>
              <a:rPr lang="en-IN" dirty="0"/>
              <a:t> Now Teacher will explain that If </a:t>
            </a:r>
            <a:r>
              <a:rPr lang="en-IN" dirty="0" err="1"/>
              <a:t>ypu</a:t>
            </a:r>
            <a:r>
              <a:rPr lang="en-IN" dirty="0"/>
              <a:t> want to do something good in any field than you should not wait for last moment you should put our effort from the beginning, so like this those Students want to get good marks in Board exam they should put their effort from the lower classes, they should not wait for tomorrow just star from Today then you will get success…</a:t>
            </a:r>
          </a:p>
        </p:txBody>
      </p:sp>
      <p:sp>
        <p:nvSpPr>
          <p:cNvPr id="4" name="Slide Number Placeholder 3"/>
          <p:cNvSpPr>
            <a:spLocks noGrp="1"/>
          </p:cNvSpPr>
          <p:nvPr>
            <p:ph type="sldNum" sz="quarter" idx="5"/>
          </p:nvPr>
        </p:nvSpPr>
        <p:spPr/>
        <p:txBody>
          <a:bodyPr/>
          <a:lstStyle/>
          <a:p>
            <a:fld id="{DC63BB3C-CA46-4005-999B-CD99E5E85069}" type="slidenum">
              <a:rPr lang="en-IN" smtClean="0"/>
              <a:t>7</a:t>
            </a:fld>
            <a:endParaRPr lang="en-IN"/>
          </a:p>
        </p:txBody>
      </p:sp>
    </p:spTree>
    <p:extLst>
      <p:ext uri="{BB962C8B-B14F-4D97-AF65-F5344CB8AC3E}">
        <p14:creationId xmlns:p14="http://schemas.microsoft.com/office/powerpoint/2010/main" val="25472614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C1BDC4AD-8479-4136-9636-E5E7231D1A71}" type="datetimeFigureOut">
              <a:rPr lang="en-IN" smtClean="0"/>
              <a:t>28-08-2021</a:t>
            </a:fld>
            <a:endParaRPr lang="en-IN"/>
          </a:p>
        </p:txBody>
      </p:sp>
      <p:sp>
        <p:nvSpPr>
          <p:cNvPr id="5" name="Footer Placeholder 4"/>
          <p:cNvSpPr>
            <a:spLocks noGrp="1"/>
          </p:cNvSpPr>
          <p:nvPr>
            <p:ph type="ftr" sz="quarter" idx="11"/>
          </p:nvPr>
        </p:nvSpPr>
        <p:spPr>
          <a:xfrm>
            <a:off x="2692397" y="5037663"/>
            <a:ext cx="5214635" cy="279400"/>
          </a:xfrm>
        </p:spPr>
        <p:txBody>
          <a:bodyPr/>
          <a:lstStyle/>
          <a:p>
            <a:endParaRPr lang="en-IN"/>
          </a:p>
        </p:txBody>
      </p:sp>
      <p:sp>
        <p:nvSpPr>
          <p:cNvPr id="6" name="Slide Number Placeholder 5"/>
          <p:cNvSpPr>
            <a:spLocks noGrp="1"/>
          </p:cNvSpPr>
          <p:nvPr>
            <p:ph type="sldNum" sz="quarter" idx="12"/>
          </p:nvPr>
        </p:nvSpPr>
        <p:spPr>
          <a:xfrm>
            <a:off x="8956900" y="5037663"/>
            <a:ext cx="551167" cy="279400"/>
          </a:xfrm>
        </p:spPr>
        <p:txBody>
          <a:bodyPr/>
          <a:lstStyle/>
          <a:p>
            <a:fld id="{5A423DF2-B8C6-470B-9853-8A5A882CD471}" type="slidenum">
              <a:rPr lang="en-IN" smtClean="0"/>
              <a:t>‹#›</a:t>
            </a:fld>
            <a:endParaRPr lang="en-IN"/>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92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BDC4AD-8479-4136-9636-E5E7231D1A71}" type="datetimeFigureOut">
              <a:rPr lang="en-IN" smtClean="0"/>
              <a:t>28-08-2021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A423DF2-B8C6-470B-9853-8A5A882CD471}" type="slidenum">
              <a:rPr lang="en-IN" smtClean="0"/>
              <a:t>‹#›</a:t>
            </a:fld>
            <a:endParaRPr lang="en-IN"/>
          </a:p>
        </p:txBody>
      </p:sp>
    </p:spTree>
    <p:extLst>
      <p:ext uri="{BB962C8B-B14F-4D97-AF65-F5344CB8AC3E}">
        <p14:creationId xmlns:p14="http://schemas.microsoft.com/office/powerpoint/2010/main" val="3736027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BDC4AD-8479-4136-9636-E5E7231D1A71}" type="datetimeFigureOut">
              <a:rPr lang="en-IN" smtClean="0"/>
              <a:t>28-08-2021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A423DF2-B8C6-470B-9853-8A5A882CD471}" type="slidenum">
              <a:rPr lang="en-IN" smtClean="0"/>
              <a:t>‹#›</a:t>
            </a:fld>
            <a:endParaRPr lang="en-IN"/>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5052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BDC4AD-8479-4136-9636-E5E7231D1A71}" type="datetimeFigureOut">
              <a:rPr lang="en-IN" smtClean="0"/>
              <a:t>28-08-2021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A423DF2-B8C6-470B-9853-8A5A882CD471}" type="slidenum">
              <a:rPr lang="en-IN" smtClean="0"/>
              <a:t>‹#›</a:t>
            </a:fld>
            <a:endParaRPr lang="en-IN"/>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1644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BDC4AD-8479-4136-9636-E5E7231D1A71}" type="datetimeFigureOut">
              <a:rPr lang="en-IN" smtClean="0"/>
              <a:t>28-08-2021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A423DF2-B8C6-470B-9853-8A5A882CD471}" type="slidenum">
              <a:rPr lang="en-IN" smtClean="0"/>
              <a:t>‹#›</a:t>
            </a:fld>
            <a:endParaRPr lang="en-IN"/>
          </a:p>
        </p:txBody>
      </p:sp>
    </p:spTree>
    <p:extLst>
      <p:ext uri="{BB962C8B-B14F-4D97-AF65-F5344CB8AC3E}">
        <p14:creationId xmlns:p14="http://schemas.microsoft.com/office/powerpoint/2010/main" val="1395054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BDC4AD-8479-4136-9636-E5E7231D1A71}" type="datetimeFigureOut">
              <a:rPr lang="en-IN" smtClean="0"/>
              <a:t>28-08-2021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A423DF2-B8C6-470B-9853-8A5A882CD471}" type="slidenum">
              <a:rPr lang="en-IN" smtClean="0"/>
              <a:t>‹#›</a:t>
            </a:fld>
            <a:endParaRPr lang="en-IN"/>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1453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BDC4AD-8479-4136-9636-E5E7231D1A71}" type="datetimeFigureOut">
              <a:rPr lang="en-IN" smtClean="0"/>
              <a:t>28-08-2021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A423DF2-B8C6-470B-9853-8A5A882CD471}" type="slidenum">
              <a:rPr lang="en-IN" smtClean="0"/>
              <a:t>‹#›</a:t>
            </a:fld>
            <a:endParaRPr lang="en-IN"/>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0263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BDC4AD-8479-4136-9636-E5E7231D1A71}" type="datetimeFigureOut">
              <a:rPr lang="en-IN" smtClean="0"/>
              <a:t>28-08-2021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A423DF2-B8C6-470B-9853-8A5A882CD471}" type="slidenum">
              <a:rPr lang="en-IN" smtClean="0"/>
              <a:t>‹#›</a:t>
            </a:fld>
            <a:endParaRPr lang="en-IN"/>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109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BDC4AD-8479-4136-9636-E5E7231D1A71}" type="datetimeFigureOut">
              <a:rPr lang="en-IN" smtClean="0"/>
              <a:t>28-08-2021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A423DF2-B8C6-470B-9853-8A5A882CD471}" type="slidenum">
              <a:rPr lang="en-IN" smtClean="0"/>
              <a:t>‹#›</a:t>
            </a:fld>
            <a:endParaRPr lang="en-IN"/>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4179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BDC4AD-8479-4136-9636-E5E7231D1A71}" type="datetimeFigureOut">
              <a:rPr lang="en-IN" smtClean="0"/>
              <a:t>28-08-2021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A423DF2-B8C6-470B-9853-8A5A882CD471}" type="slidenum">
              <a:rPr lang="en-IN" smtClean="0"/>
              <a:t>‹#›</a:t>
            </a:fld>
            <a:endParaRPr lang="en-IN"/>
          </a:p>
        </p:txBody>
      </p:sp>
    </p:spTree>
    <p:extLst>
      <p:ext uri="{BB962C8B-B14F-4D97-AF65-F5344CB8AC3E}">
        <p14:creationId xmlns:p14="http://schemas.microsoft.com/office/powerpoint/2010/main" val="247723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BDC4AD-8479-4136-9636-E5E7231D1A71}" type="datetimeFigureOut">
              <a:rPr lang="en-IN" smtClean="0"/>
              <a:t>28-08-2021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A423DF2-B8C6-470B-9853-8A5A882CD471}" type="slidenum">
              <a:rPr lang="en-IN" smtClean="0"/>
              <a:t>‹#›</a:t>
            </a:fld>
            <a:endParaRPr lang="en-IN"/>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159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BDC4AD-8479-4136-9636-E5E7231D1A71}" type="datetimeFigureOut">
              <a:rPr lang="en-IN" smtClean="0"/>
              <a:t>28-08-2021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A423DF2-B8C6-470B-9853-8A5A882CD471}" type="slidenum">
              <a:rPr lang="en-IN" smtClean="0"/>
              <a:t>‹#›</a:t>
            </a:fld>
            <a:endParaRPr lang="en-IN"/>
          </a:p>
        </p:txBody>
      </p:sp>
    </p:spTree>
    <p:extLst>
      <p:ext uri="{BB962C8B-B14F-4D97-AF65-F5344CB8AC3E}">
        <p14:creationId xmlns:p14="http://schemas.microsoft.com/office/powerpoint/2010/main" val="777898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BDC4AD-8479-4136-9636-E5E7231D1A71}" type="datetimeFigureOut">
              <a:rPr lang="en-IN" smtClean="0"/>
              <a:t>28-08-2021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5A423DF2-B8C6-470B-9853-8A5A882CD471}" type="slidenum">
              <a:rPr lang="en-IN" smtClean="0"/>
              <a:t>‹#›</a:t>
            </a:fld>
            <a:endParaRPr lang="en-IN"/>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1758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BDC4AD-8479-4136-9636-E5E7231D1A71}" type="datetimeFigureOut">
              <a:rPr lang="en-IN" smtClean="0"/>
              <a:t>28-08-2021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5A423DF2-B8C6-470B-9853-8A5A882CD471}" type="slidenum">
              <a:rPr lang="en-IN" smtClean="0"/>
              <a:t>‹#›</a:t>
            </a:fld>
            <a:endParaRPr lang="en-IN"/>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1070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BDC4AD-8479-4136-9636-E5E7231D1A71}" type="datetimeFigureOut">
              <a:rPr lang="en-IN" smtClean="0"/>
              <a:t>28-08-2021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5A423DF2-B8C6-470B-9853-8A5A882CD471}" type="slidenum">
              <a:rPr lang="en-IN" smtClean="0"/>
              <a:t>‹#›</a:t>
            </a:fld>
            <a:endParaRPr lang="en-IN"/>
          </a:p>
        </p:txBody>
      </p:sp>
    </p:spTree>
    <p:extLst>
      <p:ext uri="{BB962C8B-B14F-4D97-AF65-F5344CB8AC3E}">
        <p14:creationId xmlns:p14="http://schemas.microsoft.com/office/powerpoint/2010/main" val="3696634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BDC4AD-8479-4136-9636-E5E7231D1A71}" type="datetimeFigureOut">
              <a:rPr lang="en-IN" smtClean="0"/>
              <a:t>28-08-2021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A423DF2-B8C6-470B-9853-8A5A882CD471}" type="slidenum">
              <a:rPr lang="en-IN" smtClean="0"/>
              <a:t>‹#›</a:t>
            </a:fld>
            <a:endParaRPr lang="en-IN"/>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2178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BDC4AD-8479-4136-9636-E5E7231D1A71}" type="datetimeFigureOut">
              <a:rPr lang="en-IN" smtClean="0"/>
              <a:t>28-08-2021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A423DF2-B8C6-470B-9853-8A5A882CD471}" type="slidenum">
              <a:rPr lang="en-IN" smtClean="0"/>
              <a:t>‹#›</a:t>
            </a:fld>
            <a:endParaRPr lang="en-IN"/>
          </a:p>
        </p:txBody>
      </p:sp>
    </p:spTree>
    <p:extLst>
      <p:ext uri="{BB962C8B-B14F-4D97-AF65-F5344CB8AC3E}">
        <p14:creationId xmlns:p14="http://schemas.microsoft.com/office/powerpoint/2010/main" val="2868384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image" Target="../media/image4.png"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image" Target="../media/image3.pn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1BDC4AD-8479-4136-9636-E5E7231D1A71}" type="datetimeFigureOut">
              <a:rPr lang="en-IN" smtClean="0"/>
              <a:t>28-08-2021</a:t>
            </a:fld>
            <a:endParaRPr lang="en-IN"/>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IN"/>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A423DF2-B8C6-470B-9853-8A5A882CD471}" type="slidenum">
              <a:rPr lang="en-IN" smtClean="0"/>
              <a:t>‹#›</a:t>
            </a:fld>
            <a:endParaRPr lang="en-IN"/>
          </a:p>
        </p:txBody>
      </p:sp>
    </p:spTree>
    <p:extLst>
      <p:ext uri="{BB962C8B-B14F-4D97-AF65-F5344CB8AC3E}">
        <p14:creationId xmlns:p14="http://schemas.microsoft.com/office/powerpoint/2010/main" val="26130976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gif"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2" Type="http://schemas.openxmlformats.org/officeDocument/2006/relationships/image" Target="../media/image9.jpeg"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10.png" /></Relationships>
</file>

<file path=ppt/slides/_rels/slide5.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image" Target="../media/image11.pn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image" Target="../media/image13.jpe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3" Type="http://schemas.openxmlformats.org/officeDocument/2006/relationships/image" Target="../media/image15.jpeg" /><Relationship Id="rId2" Type="http://schemas.openxmlformats.org/officeDocument/2006/relationships/notesSlide" Target="../notesSlides/notesSlide1.xml" /><Relationship Id="rId1" Type="http://schemas.openxmlformats.org/officeDocument/2006/relationships/slideLayout" Target="../slideLayouts/slideLayout7.xml" /><Relationship Id="rId5" Type="http://schemas.openxmlformats.org/officeDocument/2006/relationships/image" Target="../media/image17.jpeg" /><Relationship Id="rId4" Type="http://schemas.openxmlformats.org/officeDocument/2006/relationships/image" Target="../media/image16.jpeg" /></Relationships>
</file>

<file path=ppt/slides/_rels/slide8.xml.rels><?xml version="1.0" encoding="UTF-8" standalone="yes"?>
<Relationships xmlns="http://schemas.openxmlformats.org/package/2006/relationships"><Relationship Id="rId3" Type="http://schemas.openxmlformats.org/officeDocument/2006/relationships/image" Target="../media/image19.gif" /><Relationship Id="rId2" Type="http://schemas.openxmlformats.org/officeDocument/2006/relationships/image" Target="../media/image18.jpeg" /><Relationship Id="rId1" Type="http://schemas.openxmlformats.org/officeDocument/2006/relationships/slideLayout" Target="../slideLayouts/slideLayout7.xml" /><Relationship Id="rId4" Type="http://schemas.openxmlformats.org/officeDocument/2006/relationships/image" Target="../media/image20.gif"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croll: Vertical 5">
            <a:extLst>
              <a:ext uri="{FF2B5EF4-FFF2-40B4-BE49-F238E27FC236}">
                <a16:creationId xmlns:a16="http://schemas.microsoft.com/office/drawing/2014/main" id="{BFC82099-001A-4FDA-9BCF-32EE529ADF39}"/>
              </a:ext>
            </a:extLst>
          </p:cNvPr>
          <p:cNvSpPr/>
          <p:nvPr/>
        </p:nvSpPr>
        <p:spPr>
          <a:xfrm>
            <a:off x="3723409" y="296176"/>
            <a:ext cx="8740735" cy="6024960"/>
          </a:xfrm>
          <a:prstGeom prst="verticalScroll">
            <a:avLst/>
          </a:prstGeom>
          <a:ln w="28575">
            <a:solidFill>
              <a:schemeClr val="tx1"/>
            </a:solidFill>
          </a:ln>
        </p:spPr>
        <p:style>
          <a:lnRef idx="0">
            <a:schemeClr val="accent3"/>
          </a:lnRef>
          <a:fillRef idx="3">
            <a:schemeClr val="accent3"/>
          </a:fillRef>
          <a:effectRef idx="3">
            <a:schemeClr val="accent3"/>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100" b="1" dirty="0">
                <a:solidFill>
                  <a:srgbClr val="FF0000"/>
                </a:solidFill>
                <a:latin typeface="Comic Sans MS" panose="030F0702030302020204" pitchFamily="66" charset="0"/>
              </a:rPr>
              <a:t>Meaning</a:t>
            </a:r>
            <a:endParaRPr lang="en-US" sz="2100" b="1" dirty="0">
              <a:solidFill>
                <a:srgbClr val="FFFF00"/>
              </a:solidFill>
              <a:latin typeface="Comic Sans MS" panose="030F0702030302020204" pitchFamily="66" charset="0"/>
            </a:endParaRPr>
          </a:p>
          <a:p>
            <a:pPr algn="ctr"/>
            <a:r>
              <a:rPr lang="en-US" sz="2100" b="1" dirty="0">
                <a:latin typeface="Comic Sans MS" panose="030F0702030302020204" pitchFamily="66" charset="0"/>
              </a:rPr>
              <a:t>We meditate on that most adored Supreme Lord, the creator, whose divine light illumines all physical, mental and spiritual being. May this divine light illumine our intellect as well.</a:t>
            </a:r>
          </a:p>
        </p:txBody>
      </p:sp>
      <p:pic>
        <p:nvPicPr>
          <p:cNvPr id="7" name="Picture 6">
            <a:extLst>
              <a:ext uri="{FF2B5EF4-FFF2-40B4-BE49-F238E27FC236}">
                <a16:creationId xmlns:a16="http://schemas.microsoft.com/office/drawing/2014/main" id="{5F61C425-BC30-4B69-B707-8F4F1081A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861" y="410548"/>
            <a:ext cx="4155494" cy="6152953"/>
          </a:xfrm>
          <a:prstGeom prst="rect">
            <a:avLst/>
          </a:prstGeom>
          <a:ln>
            <a:noFill/>
          </a:ln>
          <a:effectLst>
            <a:softEdge rad="112500"/>
          </a:effectLst>
        </p:spPr>
      </p:pic>
    </p:spTree>
    <p:extLst>
      <p:ext uri="{BB962C8B-B14F-4D97-AF65-F5344CB8AC3E}">
        <p14:creationId xmlns:p14="http://schemas.microsoft.com/office/powerpoint/2010/main" val="426696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appy National Sports Day\National Sports Day WhatsApp Status\National  Sports Day Wishes - YouTube">
            <a:extLst>
              <a:ext uri="{FF2B5EF4-FFF2-40B4-BE49-F238E27FC236}">
                <a16:creationId xmlns:a16="http://schemas.microsoft.com/office/drawing/2014/main" id="{AA479ABA-92C0-4B55-B3F2-A984BDCC40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27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anim calcmode="lin" valueType="num">
                                      <p:cBhvr>
                                        <p:cTn id="8" dur="1000" fill="hold"/>
                                        <p:tgtEl>
                                          <p:spTgt spid="2054"/>
                                        </p:tgtEl>
                                        <p:attrNameLst>
                                          <p:attrName>ppt_x</p:attrName>
                                        </p:attrNameLst>
                                      </p:cBhvr>
                                      <p:tavLst>
                                        <p:tav tm="0">
                                          <p:val>
                                            <p:strVal val="#ppt_x"/>
                                          </p:val>
                                        </p:tav>
                                        <p:tav tm="100000">
                                          <p:val>
                                            <p:strVal val="#ppt_x"/>
                                          </p:val>
                                        </p:tav>
                                      </p:tavLst>
                                    </p:anim>
                                    <p:anim calcmode="lin" valueType="num">
                                      <p:cBhvr>
                                        <p:cTn id="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ational Sports Day 2021: Images, Quotes, Wishes, Posters, Status">
            <a:extLst>
              <a:ext uri="{FF2B5EF4-FFF2-40B4-BE49-F238E27FC236}">
                <a16:creationId xmlns:a16="http://schemas.microsoft.com/office/drawing/2014/main" id="{7652C0A3-8035-4390-AEB1-D6E041ADEB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687" r="5012" b="5986"/>
          <a:stretch/>
        </p:blipFill>
        <p:spPr bwMode="auto">
          <a:xfrm>
            <a:off x="373226" y="270588"/>
            <a:ext cx="11299370" cy="64054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2CA3209-0D7E-4DE8-9A4D-500AE08D7F34}"/>
              </a:ext>
            </a:extLst>
          </p:cNvPr>
          <p:cNvSpPr/>
          <p:nvPr/>
        </p:nvSpPr>
        <p:spPr>
          <a:xfrm>
            <a:off x="6260843" y="1222310"/>
            <a:ext cx="3107094" cy="41987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IN" sz="2400" u="sng" dirty="0">
                <a:solidFill>
                  <a:schemeClr val="bg2"/>
                </a:solidFill>
                <a:latin typeface="Comic Sans MS" panose="030F0702030302020204" pitchFamily="66" charset="0"/>
              </a:rPr>
              <a:t>29</a:t>
            </a:r>
            <a:r>
              <a:rPr lang="en-IN" sz="2400" u="sng" baseline="30000" dirty="0">
                <a:solidFill>
                  <a:schemeClr val="bg2"/>
                </a:solidFill>
                <a:latin typeface="Comic Sans MS" panose="030F0702030302020204" pitchFamily="66" charset="0"/>
              </a:rPr>
              <a:t>th</a:t>
            </a:r>
            <a:r>
              <a:rPr lang="en-IN" sz="2400" u="sng" dirty="0">
                <a:solidFill>
                  <a:schemeClr val="bg2"/>
                </a:solidFill>
                <a:latin typeface="Comic Sans MS" panose="030F0702030302020204" pitchFamily="66" charset="0"/>
              </a:rPr>
              <a:t> AUGUST </a:t>
            </a:r>
          </a:p>
        </p:txBody>
      </p:sp>
      <p:sp>
        <p:nvSpPr>
          <p:cNvPr id="3" name="Rectangle: Rounded Corners 2">
            <a:extLst>
              <a:ext uri="{FF2B5EF4-FFF2-40B4-BE49-F238E27FC236}">
                <a16:creationId xmlns:a16="http://schemas.microsoft.com/office/drawing/2014/main" id="{60EE9819-E10D-49A8-8980-6EADE75E573C}"/>
              </a:ext>
            </a:extLst>
          </p:cNvPr>
          <p:cNvSpPr/>
          <p:nvPr/>
        </p:nvSpPr>
        <p:spPr>
          <a:xfrm>
            <a:off x="3750907" y="5924939"/>
            <a:ext cx="7921690" cy="7511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IN" sz="2400" dirty="0">
                <a:solidFill>
                  <a:srgbClr val="FFFF00"/>
                </a:solidFill>
                <a:latin typeface="Comic Sans MS" panose="030F0702030302020204" pitchFamily="66" charset="0"/>
              </a:rPr>
              <a:t>From 29th August 2012 we have started to celebrate his Birthday as </a:t>
            </a:r>
            <a:r>
              <a:rPr lang="en-IN" sz="2400" dirty="0">
                <a:solidFill>
                  <a:srgbClr val="002060"/>
                </a:solidFill>
                <a:latin typeface="Comic Sans MS" panose="030F0702030302020204" pitchFamily="66" charset="0"/>
              </a:rPr>
              <a:t>“NATIONAL SPORTS DAY” </a:t>
            </a:r>
          </a:p>
        </p:txBody>
      </p:sp>
    </p:spTree>
    <p:extLst>
      <p:ext uri="{BB962C8B-B14F-4D97-AF65-F5344CB8AC3E}">
        <p14:creationId xmlns:p14="http://schemas.microsoft.com/office/powerpoint/2010/main" val="317893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2000"/>
                                        <p:tgtEl>
                                          <p:spTgt spid="307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a:hlinkClick r:id="" action="ppaction://media"/>
            <a:extLst>
              <a:ext uri="{FF2B5EF4-FFF2-40B4-BE49-F238E27FC236}">
                <a16:creationId xmlns:a16="http://schemas.microsoft.com/office/drawing/2014/main" id="{79D85276-0E4C-4650-89C5-EA5FB0C794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2555" y="475861"/>
            <a:ext cx="11430000" cy="5999583"/>
          </a:xfrm>
          <a:prstGeom prst="rect">
            <a:avLst/>
          </a:prstGeom>
        </p:spPr>
      </p:pic>
      <p:sp>
        <p:nvSpPr>
          <p:cNvPr id="4" name="Rectangle: Rounded Corners 3">
            <a:extLst>
              <a:ext uri="{FF2B5EF4-FFF2-40B4-BE49-F238E27FC236}">
                <a16:creationId xmlns:a16="http://schemas.microsoft.com/office/drawing/2014/main" id="{E9CEC38A-A29F-4C84-8F65-4ADEE903699D}"/>
              </a:ext>
            </a:extLst>
          </p:cNvPr>
          <p:cNvSpPr/>
          <p:nvPr/>
        </p:nvSpPr>
        <p:spPr>
          <a:xfrm>
            <a:off x="3284377" y="0"/>
            <a:ext cx="5551714" cy="47586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N" sz="1800" b="1" u="sng" dirty="0">
                <a:solidFill>
                  <a:schemeClr val="tx1"/>
                </a:solidFill>
                <a:latin typeface="Comic Sans MS" panose="030F0702030302020204" pitchFamily="66" charset="0"/>
              </a:rPr>
              <a:t>Let’s Know more about our Wizard of Hockey </a:t>
            </a:r>
          </a:p>
        </p:txBody>
      </p:sp>
    </p:spTree>
    <p:extLst>
      <p:ext uri="{BB962C8B-B14F-4D97-AF65-F5344CB8AC3E}">
        <p14:creationId xmlns:p14="http://schemas.microsoft.com/office/powerpoint/2010/main" val="155600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ought Bubble: Cloud 2">
            <a:extLst>
              <a:ext uri="{FF2B5EF4-FFF2-40B4-BE49-F238E27FC236}">
                <a16:creationId xmlns:a16="http://schemas.microsoft.com/office/drawing/2014/main" id="{049E4D52-5230-4CAC-A666-4CFF7A82BA21}"/>
              </a:ext>
            </a:extLst>
          </p:cNvPr>
          <p:cNvSpPr/>
          <p:nvPr/>
        </p:nvSpPr>
        <p:spPr>
          <a:xfrm>
            <a:off x="4414936" y="450201"/>
            <a:ext cx="3362127" cy="2477278"/>
          </a:xfrm>
          <a:prstGeom prst="cloud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IN" sz="2800" b="1" i="1" u="sng" dirty="0">
                <a:solidFill>
                  <a:srgbClr val="FFFF00"/>
                </a:solidFill>
                <a:latin typeface="Comic Sans MS" panose="030F0702030302020204" pitchFamily="66" charset="0"/>
              </a:rPr>
              <a:t>2</a:t>
            </a:r>
          </a:p>
          <a:p>
            <a:pPr algn="ctr"/>
            <a:r>
              <a:rPr lang="en-IN" sz="2800" dirty="0">
                <a:solidFill>
                  <a:srgbClr val="FFFF00"/>
                </a:solidFill>
                <a:latin typeface="Comic Sans MS" panose="030F0702030302020204" pitchFamily="66" charset="0"/>
              </a:rPr>
              <a:t>Birth date of </a:t>
            </a:r>
            <a:r>
              <a:rPr lang="en-IN" sz="2800" dirty="0" err="1">
                <a:solidFill>
                  <a:srgbClr val="FFFF00"/>
                </a:solidFill>
                <a:latin typeface="Comic Sans MS" panose="030F0702030302020204" pitchFamily="66" charset="0"/>
              </a:rPr>
              <a:t>Dhyan</a:t>
            </a:r>
            <a:r>
              <a:rPr lang="en-IN" sz="2800" dirty="0">
                <a:solidFill>
                  <a:srgbClr val="FFFF00"/>
                </a:solidFill>
                <a:latin typeface="Comic Sans MS" panose="030F0702030302020204" pitchFamily="66" charset="0"/>
              </a:rPr>
              <a:t> Chand</a:t>
            </a:r>
          </a:p>
        </p:txBody>
      </p:sp>
      <p:sp>
        <p:nvSpPr>
          <p:cNvPr id="4" name="Thought Bubble: Cloud 3">
            <a:extLst>
              <a:ext uri="{FF2B5EF4-FFF2-40B4-BE49-F238E27FC236}">
                <a16:creationId xmlns:a16="http://schemas.microsoft.com/office/drawing/2014/main" id="{3850236B-7C3D-4240-B50E-56A6345E5714}"/>
              </a:ext>
            </a:extLst>
          </p:cNvPr>
          <p:cNvSpPr/>
          <p:nvPr/>
        </p:nvSpPr>
        <p:spPr>
          <a:xfrm>
            <a:off x="892632" y="1959430"/>
            <a:ext cx="3362127" cy="3209730"/>
          </a:xfrm>
          <a:prstGeom prst="cloud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IN" sz="2400" b="1" i="1" u="sng" dirty="0">
                <a:solidFill>
                  <a:srgbClr val="002060"/>
                </a:solidFill>
                <a:latin typeface="Comic Sans MS" panose="030F0702030302020204" pitchFamily="66" charset="0"/>
              </a:rPr>
              <a:t>1</a:t>
            </a:r>
          </a:p>
          <a:p>
            <a:pPr algn="ctr"/>
            <a:r>
              <a:rPr lang="en-IN" sz="2400" dirty="0">
                <a:solidFill>
                  <a:srgbClr val="002060"/>
                </a:solidFill>
                <a:latin typeface="Comic Sans MS" panose="030F0702030302020204" pitchFamily="66" charset="0"/>
              </a:rPr>
              <a:t>When was National Sports Day first celebrated in India?</a:t>
            </a:r>
          </a:p>
        </p:txBody>
      </p:sp>
      <p:sp>
        <p:nvSpPr>
          <p:cNvPr id="6" name="Thought Bubble: Cloud 5">
            <a:extLst>
              <a:ext uri="{FF2B5EF4-FFF2-40B4-BE49-F238E27FC236}">
                <a16:creationId xmlns:a16="http://schemas.microsoft.com/office/drawing/2014/main" id="{DE339C14-2D25-49D8-B6F2-E09F73DFB413}"/>
              </a:ext>
            </a:extLst>
          </p:cNvPr>
          <p:cNvSpPr/>
          <p:nvPr/>
        </p:nvSpPr>
        <p:spPr>
          <a:xfrm>
            <a:off x="7937243" y="1548881"/>
            <a:ext cx="3278153" cy="289248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i="1" u="sng" dirty="0">
                <a:solidFill>
                  <a:schemeClr val="accent2">
                    <a:lumMod val="20000"/>
                    <a:lumOff val="80000"/>
                  </a:schemeClr>
                </a:solidFill>
                <a:latin typeface="Comic Sans MS" panose="030F0702030302020204" pitchFamily="66" charset="0"/>
              </a:rPr>
              <a:t>4</a:t>
            </a:r>
          </a:p>
          <a:p>
            <a:pPr algn="ctr"/>
            <a:r>
              <a:rPr lang="en-IN" sz="2400" dirty="0">
                <a:solidFill>
                  <a:schemeClr val="accent2">
                    <a:lumMod val="20000"/>
                    <a:lumOff val="80000"/>
                  </a:schemeClr>
                </a:solidFill>
                <a:latin typeface="Comic Sans MS" panose="030F0702030302020204" pitchFamily="66" charset="0"/>
              </a:rPr>
              <a:t>At what age He joined Army?</a:t>
            </a:r>
          </a:p>
          <a:p>
            <a:pPr algn="ctr"/>
            <a:endParaRPr lang="en-IN" dirty="0"/>
          </a:p>
        </p:txBody>
      </p:sp>
      <p:sp>
        <p:nvSpPr>
          <p:cNvPr id="7" name="Thought Bubble: Cloud 6">
            <a:extLst>
              <a:ext uri="{FF2B5EF4-FFF2-40B4-BE49-F238E27FC236}">
                <a16:creationId xmlns:a16="http://schemas.microsoft.com/office/drawing/2014/main" id="{C4A09953-7ADF-4AB3-98D3-63900222700A}"/>
              </a:ext>
            </a:extLst>
          </p:cNvPr>
          <p:cNvSpPr/>
          <p:nvPr/>
        </p:nvSpPr>
        <p:spPr>
          <a:xfrm>
            <a:off x="4503579" y="3321698"/>
            <a:ext cx="3362127" cy="2659224"/>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N" sz="2400" b="1" i="1" u="sng" dirty="0">
                <a:solidFill>
                  <a:srgbClr val="0070C0"/>
                </a:solidFill>
                <a:latin typeface="Comic Sans MS" panose="030F0702030302020204" pitchFamily="66" charset="0"/>
              </a:rPr>
              <a:t>3</a:t>
            </a:r>
          </a:p>
          <a:p>
            <a:pPr algn="ctr"/>
            <a:r>
              <a:rPr lang="en-IN" sz="2400" dirty="0">
                <a:solidFill>
                  <a:srgbClr val="0070C0"/>
                </a:solidFill>
                <a:latin typeface="Comic Sans MS" panose="030F0702030302020204" pitchFamily="66" charset="0"/>
              </a:rPr>
              <a:t>Who was the first Coach of </a:t>
            </a:r>
            <a:r>
              <a:rPr lang="en-IN" sz="2400" dirty="0" err="1">
                <a:solidFill>
                  <a:srgbClr val="0070C0"/>
                </a:solidFill>
                <a:latin typeface="Comic Sans MS" panose="030F0702030302020204" pitchFamily="66" charset="0"/>
              </a:rPr>
              <a:t>Dhyan</a:t>
            </a:r>
            <a:r>
              <a:rPr lang="en-IN" sz="2400" dirty="0">
                <a:solidFill>
                  <a:srgbClr val="0070C0"/>
                </a:solidFill>
                <a:latin typeface="Comic Sans MS" panose="030F0702030302020204" pitchFamily="66" charset="0"/>
              </a:rPr>
              <a:t> Chand?</a:t>
            </a:r>
          </a:p>
          <a:p>
            <a:pPr algn="ctr"/>
            <a:endParaRPr lang="en-IN" dirty="0"/>
          </a:p>
        </p:txBody>
      </p:sp>
      <p:pic>
        <p:nvPicPr>
          <p:cNvPr id="1026" name="Picture 2" descr="Smiley Question mark Emoticon Face, Disappointed Emoticons s, face, smiley,  emoticon png | PNGWing">
            <a:extLst>
              <a:ext uri="{FF2B5EF4-FFF2-40B4-BE49-F238E27FC236}">
                <a16:creationId xmlns:a16="http://schemas.microsoft.com/office/drawing/2014/main" id="{DFEBE3E1-C761-4B6E-9899-9367CA4016C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847461" cy="1688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oji Question Mark High Res Stock Images | Shutterstock">
            <a:extLst>
              <a:ext uri="{FF2B5EF4-FFF2-40B4-BE49-F238E27FC236}">
                <a16:creationId xmlns:a16="http://schemas.microsoft.com/office/drawing/2014/main" id="{16256D06-9012-4C33-BC67-5DC220C29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7771" y="4851919"/>
            <a:ext cx="2264229" cy="2006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9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a:extLst>
              <a:ext uri="{FF2B5EF4-FFF2-40B4-BE49-F238E27FC236}">
                <a16:creationId xmlns:a16="http://schemas.microsoft.com/office/drawing/2014/main" id="{E661674D-E5BD-4E9A-AE66-88AD37E809FA}"/>
              </a:ext>
            </a:extLst>
          </p:cNvPr>
          <p:cNvSpPr/>
          <p:nvPr/>
        </p:nvSpPr>
        <p:spPr>
          <a:xfrm>
            <a:off x="8315131" y="1847460"/>
            <a:ext cx="3107092" cy="261257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i="1" u="sng" dirty="0">
                <a:solidFill>
                  <a:schemeClr val="accent2">
                    <a:lumMod val="40000"/>
                    <a:lumOff val="60000"/>
                  </a:schemeClr>
                </a:solidFill>
                <a:latin typeface="Comic Sans MS" panose="030F0702030302020204" pitchFamily="66" charset="0"/>
              </a:rPr>
              <a:t>4</a:t>
            </a:r>
          </a:p>
          <a:p>
            <a:pPr algn="ctr"/>
            <a:r>
              <a:rPr lang="en-IN" sz="2400" dirty="0">
                <a:solidFill>
                  <a:schemeClr val="accent2">
                    <a:lumMod val="40000"/>
                    <a:lumOff val="60000"/>
                  </a:schemeClr>
                </a:solidFill>
                <a:latin typeface="Comic Sans MS" panose="030F0702030302020204" pitchFamily="66" charset="0"/>
              </a:rPr>
              <a:t>At 16 Years</a:t>
            </a:r>
          </a:p>
          <a:p>
            <a:pPr algn="ctr"/>
            <a:endParaRPr lang="en-IN" dirty="0"/>
          </a:p>
        </p:txBody>
      </p:sp>
      <p:sp>
        <p:nvSpPr>
          <p:cNvPr id="7" name="Cloud 6">
            <a:extLst>
              <a:ext uri="{FF2B5EF4-FFF2-40B4-BE49-F238E27FC236}">
                <a16:creationId xmlns:a16="http://schemas.microsoft.com/office/drawing/2014/main" id="{FD2F8E88-F9EC-4943-9CA0-5096663DADDC}"/>
              </a:ext>
            </a:extLst>
          </p:cNvPr>
          <p:cNvSpPr/>
          <p:nvPr/>
        </p:nvSpPr>
        <p:spPr>
          <a:xfrm>
            <a:off x="923730" y="2183363"/>
            <a:ext cx="3107093" cy="2509935"/>
          </a:xfrm>
          <a:prstGeom prst="cloud">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IN" sz="2400" b="1" i="1" u="sng" dirty="0">
                <a:solidFill>
                  <a:schemeClr val="bg2"/>
                </a:solidFill>
                <a:latin typeface="Comic Sans MS" panose="030F0702030302020204" pitchFamily="66" charset="0"/>
              </a:rPr>
              <a:t>1</a:t>
            </a:r>
          </a:p>
          <a:p>
            <a:pPr algn="ctr"/>
            <a:r>
              <a:rPr lang="en-IN" sz="2400" dirty="0">
                <a:solidFill>
                  <a:schemeClr val="bg2"/>
                </a:solidFill>
                <a:latin typeface="Comic Sans MS" panose="030F0702030302020204" pitchFamily="66" charset="0"/>
              </a:rPr>
              <a:t>On 29th August 2012</a:t>
            </a:r>
          </a:p>
        </p:txBody>
      </p:sp>
      <p:sp>
        <p:nvSpPr>
          <p:cNvPr id="8" name="Cloud 7">
            <a:extLst>
              <a:ext uri="{FF2B5EF4-FFF2-40B4-BE49-F238E27FC236}">
                <a16:creationId xmlns:a16="http://schemas.microsoft.com/office/drawing/2014/main" id="{1C7F108B-CE2B-4C77-80A5-9E6B92F3FADB}"/>
              </a:ext>
            </a:extLst>
          </p:cNvPr>
          <p:cNvSpPr/>
          <p:nvPr/>
        </p:nvSpPr>
        <p:spPr>
          <a:xfrm>
            <a:off x="4458477" y="671804"/>
            <a:ext cx="3275045" cy="2351313"/>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IN" sz="2400" b="1" i="1" u="sng" dirty="0">
                <a:solidFill>
                  <a:srgbClr val="FFFF00"/>
                </a:solidFill>
                <a:latin typeface="Comic Sans MS" panose="030F0702030302020204" pitchFamily="66" charset="0"/>
              </a:rPr>
              <a:t>2</a:t>
            </a:r>
          </a:p>
          <a:p>
            <a:pPr algn="ctr"/>
            <a:r>
              <a:rPr lang="en-IN" sz="2400" dirty="0">
                <a:solidFill>
                  <a:srgbClr val="FFFF00"/>
                </a:solidFill>
                <a:latin typeface="Comic Sans MS" panose="030F0702030302020204" pitchFamily="66" charset="0"/>
              </a:rPr>
              <a:t>29 August 1905</a:t>
            </a:r>
          </a:p>
        </p:txBody>
      </p:sp>
      <p:sp>
        <p:nvSpPr>
          <p:cNvPr id="9" name="Cloud 8">
            <a:extLst>
              <a:ext uri="{FF2B5EF4-FFF2-40B4-BE49-F238E27FC236}">
                <a16:creationId xmlns:a16="http://schemas.microsoft.com/office/drawing/2014/main" id="{5E585C12-84BA-4F82-89E0-79608738202C}"/>
              </a:ext>
            </a:extLst>
          </p:cNvPr>
          <p:cNvSpPr/>
          <p:nvPr/>
        </p:nvSpPr>
        <p:spPr>
          <a:xfrm>
            <a:off x="4338734" y="3387012"/>
            <a:ext cx="3200400" cy="26125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N" sz="2400" b="1" i="1" u="sng" dirty="0">
                <a:solidFill>
                  <a:srgbClr val="0070C0"/>
                </a:solidFill>
                <a:latin typeface="Comic Sans MS" panose="030F0702030302020204" pitchFamily="66" charset="0"/>
              </a:rPr>
              <a:t>3</a:t>
            </a:r>
          </a:p>
          <a:p>
            <a:pPr algn="ctr"/>
            <a:r>
              <a:rPr lang="en-IN" sz="2400" dirty="0">
                <a:solidFill>
                  <a:srgbClr val="0070C0"/>
                </a:solidFill>
                <a:latin typeface="Comic Sans MS" panose="030F0702030302020204" pitchFamily="66" charset="0"/>
              </a:rPr>
              <a:t>Pankaj Gupta</a:t>
            </a:r>
          </a:p>
          <a:p>
            <a:pPr algn="ctr"/>
            <a:endParaRPr lang="en-IN" dirty="0"/>
          </a:p>
        </p:txBody>
      </p:sp>
      <p:pic>
        <p:nvPicPr>
          <p:cNvPr id="2050" name="Picture 2" descr="Light Bulb Idea | Funny emoji, Funny emoji faces, Smiley">
            <a:extLst>
              <a:ext uri="{FF2B5EF4-FFF2-40B4-BE49-F238E27FC236}">
                <a16:creationId xmlns:a16="http://schemas.microsoft.com/office/drawing/2014/main" id="{3B1F0888-70B2-46E4-A940-6454A47D1095}"/>
              </a:ext>
            </a:extLst>
          </p:cNvPr>
          <p:cNvPicPr>
            <a:picLocks noChangeAspect="1" noChangeArrowheads="1"/>
          </p:cNvPicPr>
          <p:nvPr/>
        </p:nvPicPr>
        <p:blipFill>
          <a:blip r:embed="rId2">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0" y="0"/>
            <a:ext cx="2323322"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candescent light bulb Smiley Emoticon, surprise, lamp, light, electric  Light png | PNGWing">
            <a:extLst>
              <a:ext uri="{FF2B5EF4-FFF2-40B4-BE49-F238E27FC236}">
                <a16:creationId xmlns:a16="http://schemas.microsoft.com/office/drawing/2014/main" id="{4E6A093D-9664-4E9A-BA6D-6778FFF21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4908" y="4767943"/>
            <a:ext cx="3107092" cy="2090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75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par>
                                <p:cTn id="8" presetID="21" presetClass="entr" presetSubtype="1"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heel(1)">
                                      <p:cBhvr>
                                        <p:cTn id="10" dur="20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284113D0-1EB3-4963-B665-117445652C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614"/>
          <a:stretch/>
        </p:blipFill>
        <p:spPr bwMode="auto">
          <a:xfrm>
            <a:off x="468862" y="475861"/>
            <a:ext cx="6477000" cy="59249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y Major Dhyan Chand Book Online at Low Prices in India | Major Dhyan Chand  Reviews &amp; Ratings - Amazon.in">
            <a:extLst>
              <a:ext uri="{FF2B5EF4-FFF2-40B4-BE49-F238E27FC236}">
                <a16:creationId xmlns:a16="http://schemas.microsoft.com/office/drawing/2014/main" id="{EBC08887-B766-4455-9A91-BB782A5FBD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9444" y="2444621"/>
            <a:ext cx="2756418" cy="39561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dian Flag Photos and Premium High Res Pictures - Getty Images">
            <a:extLst>
              <a:ext uri="{FF2B5EF4-FFF2-40B4-BE49-F238E27FC236}">
                <a16:creationId xmlns:a16="http://schemas.microsoft.com/office/drawing/2014/main" id="{F600DA8C-E5E7-476B-9790-3A5747A171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62" y="4254758"/>
            <a:ext cx="3720583" cy="2146041"/>
          </a:xfrm>
          <a:prstGeom prst="rect">
            <a:avLst/>
          </a:prstGeom>
          <a:noFill/>
          <a:extLst>
            <a:ext uri="{909E8E84-426E-40DD-AFC4-6F175D3DCCD1}">
              <a14:hiddenFill xmlns:a14="http://schemas.microsoft.com/office/drawing/2010/main">
                <a:solidFill>
                  <a:srgbClr val="FFFFFF"/>
                </a:solidFill>
              </a14:hiddenFill>
            </a:ext>
          </a:extLst>
        </p:spPr>
      </p:pic>
      <p:sp>
        <p:nvSpPr>
          <p:cNvPr id="4" name="Scroll: Vertical 3">
            <a:extLst>
              <a:ext uri="{FF2B5EF4-FFF2-40B4-BE49-F238E27FC236}">
                <a16:creationId xmlns:a16="http://schemas.microsoft.com/office/drawing/2014/main" id="{11A2762E-24F0-4A09-AC82-EA9F82A6683D}"/>
              </a:ext>
            </a:extLst>
          </p:cNvPr>
          <p:cNvSpPr/>
          <p:nvPr/>
        </p:nvSpPr>
        <p:spPr>
          <a:xfrm>
            <a:off x="7072604" y="849085"/>
            <a:ext cx="4366727" cy="5057193"/>
          </a:xfrm>
          <a:prstGeom prst="vertic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0" i="0" dirty="0">
                <a:solidFill>
                  <a:schemeClr val="accent4">
                    <a:lumMod val="75000"/>
                  </a:schemeClr>
                </a:solidFill>
                <a:effectLst/>
                <a:latin typeface="Comic Sans MS" panose="030F0702030302020204" pitchFamily="66" charset="0"/>
              </a:rPr>
              <a:t>In a major development, Prime Minister Narendra Modi announced that Rajiv Gandhi Khel </a:t>
            </a:r>
            <a:r>
              <a:rPr lang="en-US" sz="2400" b="0" i="0" dirty="0" err="1">
                <a:solidFill>
                  <a:schemeClr val="accent4">
                    <a:lumMod val="75000"/>
                  </a:schemeClr>
                </a:solidFill>
                <a:effectLst/>
                <a:latin typeface="Comic Sans MS" panose="030F0702030302020204" pitchFamily="66" charset="0"/>
              </a:rPr>
              <a:t>Ratna</a:t>
            </a:r>
            <a:r>
              <a:rPr lang="en-US" sz="2400" b="0" i="0" dirty="0">
                <a:solidFill>
                  <a:schemeClr val="accent4">
                    <a:lumMod val="75000"/>
                  </a:schemeClr>
                </a:solidFill>
                <a:effectLst/>
                <a:latin typeface="Comic Sans MS" panose="030F0702030302020204" pitchFamily="66" charset="0"/>
              </a:rPr>
              <a:t> Award will now be called The Major </a:t>
            </a:r>
            <a:r>
              <a:rPr lang="en-US" sz="2400" b="0" i="0" dirty="0" err="1">
                <a:solidFill>
                  <a:schemeClr val="accent4">
                    <a:lumMod val="75000"/>
                  </a:schemeClr>
                </a:solidFill>
                <a:effectLst/>
                <a:latin typeface="Comic Sans MS" panose="030F0702030302020204" pitchFamily="66" charset="0"/>
              </a:rPr>
              <a:t>Dhyan</a:t>
            </a:r>
            <a:r>
              <a:rPr lang="en-US" sz="2400" b="0" i="0" dirty="0">
                <a:solidFill>
                  <a:schemeClr val="accent4">
                    <a:lumMod val="75000"/>
                  </a:schemeClr>
                </a:solidFill>
                <a:effectLst/>
                <a:latin typeface="Comic Sans MS" panose="030F0702030302020204" pitchFamily="66" charset="0"/>
              </a:rPr>
              <a:t> Chand Khel </a:t>
            </a:r>
            <a:r>
              <a:rPr lang="en-US" sz="2400" b="0" i="0" dirty="0" err="1">
                <a:solidFill>
                  <a:schemeClr val="accent4">
                    <a:lumMod val="75000"/>
                  </a:schemeClr>
                </a:solidFill>
                <a:effectLst/>
                <a:latin typeface="Comic Sans MS" panose="030F0702030302020204" pitchFamily="66" charset="0"/>
              </a:rPr>
              <a:t>Ratna</a:t>
            </a:r>
            <a:r>
              <a:rPr lang="en-US" sz="2400" b="0" i="0" dirty="0">
                <a:solidFill>
                  <a:schemeClr val="accent4">
                    <a:lumMod val="75000"/>
                  </a:schemeClr>
                </a:solidFill>
                <a:effectLst/>
                <a:latin typeface="Comic Sans MS" panose="030F0702030302020204" pitchFamily="66" charset="0"/>
              </a:rPr>
              <a:t> award</a:t>
            </a:r>
            <a:r>
              <a:rPr lang="en-US" sz="2400" b="0" i="0" dirty="0">
                <a:solidFill>
                  <a:srgbClr val="484848"/>
                </a:solidFill>
                <a:effectLst/>
                <a:latin typeface="Roboto" panose="02000000000000000000" pitchFamily="2" charset="0"/>
              </a:rPr>
              <a:t>. </a:t>
            </a:r>
            <a:endParaRPr lang="en-IN" sz="2400" dirty="0"/>
          </a:p>
        </p:txBody>
      </p:sp>
    </p:spTree>
    <p:extLst>
      <p:ext uri="{BB962C8B-B14F-4D97-AF65-F5344CB8AC3E}">
        <p14:creationId xmlns:p14="http://schemas.microsoft.com/office/powerpoint/2010/main" val="785360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tional Sports Day">
            <a:extLst>
              <a:ext uri="{FF2B5EF4-FFF2-40B4-BE49-F238E27FC236}">
                <a16:creationId xmlns:a16="http://schemas.microsoft.com/office/drawing/2014/main" id="{8B742DA8-E9B4-417F-AEC6-3C72884705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356" r="83415"/>
          <a:stretch/>
        </p:blipFill>
        <p:spPr bwMode="auto">
          <a:xfrm>
            <a:off x="447868" y="3714751"/>
            <a:ext cx="2083119" cy="267462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ge 1133: Rachel 007 Numerology Corner Of Wealth | Lottery Post">
            <a:extLst>
              <a:ext uri="{FF2B5EF4-FFF2-40B4-BE49-F238E27FC236}">
                <a16:creationId xmlns:a16="http://schemas.microsoft.com/office/drawing/2014/main" id="{3CCADE08-1EC6-4352-A6A8-1BAFD6A6E94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30987" y="1339301"/>
            <a:ext cx="7847045" cy="38628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roud Moments | Hingora Education &amp;amp; Welfare Trust">
            <a:extLst>
              <a:ext uri="{FF2B5EF4-FFF2-40B4-BE49-F238E27FC236}">
                <a16:creationId xmlns:a16="http://schemas.microsoft.com/office/drawing/2014/main" id="{A3E36848-0AD6-4DD5-B828-A47F6019D244}"/>
              </a:ext>
            </a:extLst>
          </p:cNvPr>
          <p:cNvPicPr>
            <a:picLocks noChangeAspect="1" noChangeArrowheads="1" noCrop="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0303" y="-125126"/>
            <a:ext cx="4527819" cy="33958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EDAE9DF-43AC-4B49-B21E-0B24A97D7D57}"/>
              </a:ext>
            </a:extLst>
          </p:cNvPr>
          <p:cNvSpPr/>
          <p:nvPr/>
        </p:nvSpPr>
        <p:spPr>
          <a:xfrm>
            <a:off x="2771728" y="5354977"/>
            <a:ext cx="8869864" cy="830997"/>
          </a:xfrm>
          <a:prstGeom prst="rect">
            <a:avLst/>
          </a:prstGeom>
          <a:noFill/>
        </p:spPr>
        <p:txBody>
          <a:bodyPr wrap="none" lIns="91440" tIns="45720" rIns="91440" bIns="45720">
            <a:spAutoFit/>
          </a:bodyPr>
          <a:lstStyle/>
          <a:p>
            <a:pPr algn="ctr"/>
            <a:r>
              <a:rPr lang="en-US" sz="4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139700">
                    <a:schemeClr val="accent3">
                      <a:satMod val="175000"/>
                      <a:alpha val="40000"/>
                    </a:schemeClr>
                  </a:glow>
                  <a:innerShdw blurRad="177800">
                    <a:schemeClr val="accent3">
                      <a:lumMod val="50000"/>
                    </a:schemeClr>
                  </a:innerShdw>
                </a:effectLst>
              </a:rPr>
              <a:t>Presented By </a:t>
            </a:r>
            <a:r>
              <a:rPr lang="en-US" sz="48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glow rad="139700">
                    <a:schemeClr val="accent3">
                      <a:satMod val="175000"/>
                      <a:alpha val="40000"/>
                    </a:schemeClr>
                  </a:glow>
                  <a:innerShdw blurRad="177800">
                    <a:schemeClr val="accent3">
                      <a:lumMod val="50000"/>
                    </a:schemeClr>
                  </a:innerShdw>
                </a:effectLst>
              </a:rPr>
              <a:t>Kamana</a:t>
            </a:r>
            <a:r>
              <a:rPr lang="en-US" sz="4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139700">
                    <a:schemeClr val="accent3">
                      <a:satMod val="175000"/>
                      <a:alpha val="40000"/>
                    </a:schemeClr>
                  </a:glow>
                  <a:innerShdw blurRad="177800">
                    <a:schemeClr val="accent3">
                      <a:lumMod val="50000"/>
                    </a:schemeClr>
                  </a:innerShdw>
                </a:effectLst>
              </a:rPr>
              <a:t> Chaudhari</a:t>
            </a:r>
            <a:endParaRPr lang="en-US" sz="4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139700">
                  <a:schemeClr val="accent3">
                    <a:satMod val="175000"/>
                    <a:alpha val="40000"/>
                  </a:schemeClr>
                </a:glow>
                <a:innerShdw blurRad="177800">
                  <a:schemeClr val="accent3">
                    <a:lumMod val="50000"/>
                  </a:schemeClr>
                </a:innerShdw>
              </a:effectLst>
            </a:endParaRPr>
          </a:p>
        </p:txBody>
      </p:sp>
    </p:spTree>
    <p:extLst>
      <p:ext uri="{BB962C8B-B14F-4D97-AF65-F5344CB8AC3E}">
        <p14:creationId xmlns:p14="http://schemas.microsoft.com/office/powerpoint/2010/main" val="104870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image" Target="../media/image1.jpeg" /></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256</TotalTime>
  <Words>274</Words>
  <Application>Microsoft Office PowerPoint</Application>
  <PresentationFormat>Widescreen</PresentationFormat>
  <Paragraphs>31</Paragraphs>
  <Slides>8</Slides>
  <Notes>1</Notes>
  <HiddenSlides>0</HiddenSlides>
  <MMClips>1</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Bhawna Chaudhari</dc:creator>
  <cp:lastModifiedBy>Unknown User</cp:lastModifiedBy>
  <cp:revision>27</cp:revision>
  <dcterms:created xsi:type="dcterms:W3CDTF">2021-08-03T06:00:33Z</dcterms:created>
  <dcterms:modified xsi:type="dcterms:W3CDTF">2021-08-28T11:36:23Z</dcterms:modified>
</cp:coreProperties>
</file>